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83087C-CE4B-4AA7-B9C0-75C1103D82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D26F388-4C81-40A0-833C-9E86562C31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4CA7AF8-D755-48ED-953F-27043EB0F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82D9-04B7-4665-A2A2-FDFB4A0458A7}" type="datetimeFigureOut">
              <a:rPr lang="de-DE" smtClean="0"/>
              <a:t>11.04.2024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D97B335-0D81-40C2-BF16-8E91E6810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2B1B91D-3115-4477-8B82-E476BEFB8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8ECC-81E6-486A-ADCC-E86C6701CE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7584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32DA10-EF9D-4D21-A6AD-AD93A7BAD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C59DC7E-5706-4BF4-ADF4-B2E0844475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1696B5-2AC5-488B-B24F-612005CA5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82D9-04B7-4665-A2A2-FDFB4A0458A7}" type="datetimeFigureOut">
              <a:rPr lang="de-DE" smtClean="0"/>
              <a:t>11.04.2024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44FF4D1-2D4A-4D3A-BE42-F75917647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BD4226-592B-4CC9-93DB-1F3B80BCC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8ECC-81E6-486A-ADCC-E86C6701CE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1186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DCD6E33-E646-47FC-8A98-9C3FEB1705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EEF8E8E-4333-4394-A87D-7EFEC8DC59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05520F2-A02B-43EA-8542-5037C2590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82D9-04B7-4665-A2A2-FDFB4A0458A7}" type="datetimeFigureOut">
              <a:rPr lang="de-DE" smtClean="0"/>
              <a:t>11.04.2024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42A4C6-52DE-47EF-B3E5-FE760A587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7A4CDD-3033-41A8-BFE5-838C6C075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8ECC-81E6-486A-ADCC-E86C6701CE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4768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BE883B-0C3C-47CD-926F-ADA0C2BBD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82DF01F-4F20-4000-9069-EF6CEF137E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6B6C09-F97B-4F73-B946-25DDB422D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82D9-04B7-4665-A2A2-FDFB4A0458A7}" type="datetimeFigureOut">
              <a:rPr lang="de-DE" smtClean="0"/>
              <a:t>11.04.2024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01B1411-93CD-4059-A70C-633838CD1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ACC77DB-0550-4748-A926-57C37DEAC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8ECC-81E6-486A-ADCC-E86C6701CE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6823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907224-1B22-4CA6-9C43-98F5838A7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9367D67-F0D6-44F0-A3E4-92DE06A7EE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C2D035-4024-435F-8991-1F59DF52B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82D9-04B7-4665-A2A2-FDFB4A0458A7}" type="datetimeFigureOut">
              <a:rPr lang="de-DE" smtClean="0"/>
              <a:t>11.04.2024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33ABB9A-5DCB-4214-B6F3-F0B38398D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5097112-BAA5-4F9E-8E2F-D47566C7E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8ECC-81E6-486A-ADCC-E86C6701CE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5582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9761EC-4F98-4199-ABCB-DBBEA02C7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6392E74-71AC-46E9-B677-05DC1B0B4F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998FF52-DE9F-41C9-B118-36CFD2D028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653EBA6-DAE6-45FF-89F5-197FAA003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82D9-04B7-4665-A2A2-FDFB4A0458A7}" type="datetimeFigureOut">
              <a:rPr lang="de-DE" smtClean="0"/>
              <a:t>11.04.2024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D05896E-EA85-46FA-901D-A4313E2DB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3D79127-2124-4E82-AA48-A5917F08A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8ECC-81E6-486A-ADCC-E86C6701CE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7724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1633D0-D3F3-432C-8CE3-187252E72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CBCE87B-CB7F-41AF-82B0-ECB2B332F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0AABFCB-44CD-41D4-A79F-DF34CD4F0A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F019E07-4D42-4527-92B1-F144F1879A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B00F386-B864-480F-ADE2-4B00BA9CDE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25CFB1B-BB3B-463E-BCDD-CDBFAF201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82D9-04B7-4665-A2A2-FDFB4A0458A7}" type="datetimeFigureOut">
              <a:rPr lang="de-DE" smtClean="0"/>
              <a:t>11.04.2024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161B2DC-8297-4437-B17E-32057F277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C7030CF-4F03-4D34-B40D-C5EB59146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8ECC-81E6-486A-ADCC-E86C6701CE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633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476E54-5514-4DFB-B298-3AF8D1730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8A58392-5678-4D30-98E9-E4583F319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82D9-04B7-4665-A2A2-FDFB4A0458A7}" type="datetimeFigureOut">
              <a:rPr lang="de-DE" smtClean="0"/>
              <a:t>11.04.2024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15EB371-D6CB-4D8B-81D7-629632A43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6211DB-5461-4074-8D00-EF0036034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8ECC-81E6-486A-ADCC-E86C6701CE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8774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343AD20-8031-4111-AA04-4BFE9FAFE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82D9-04B7-4665-A2A2-FDFB4A0458A7}" type="datetimeFigureOut">
              <a:rPr lang="de-DE" smtClean="0"/>
              <a:t>11.04.2024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86C9B7A-C102-493F-AE7D-611BB0B5A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5F75DE5-0C89-4C9F-82A2-50CDE2EBC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8ECC-81E6-486A-ADCC-E86C6701CE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3985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396B06-8719-4E2D-B0FD-6EE941D74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BD18BAD-691C-457A-B593-CCB8C032FD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CE2CF8-BC9A-461C-8F06-671AB08BAF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B91D2E7-78ED-4FD2-8BCD-1FD6BF842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82D9-04B7-4665-A2A2-FDFB4A0458A7}" type="datetimeFigureOut">
              <a:rPr lang="de-DE" smtClean="0"/>
              <a:t>11.04.2024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29618FD-7489-416E-9874-3A1E91051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2AF5DED-8FB9-4B9A-ADEF-0755780B0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8ECC-81E6-486A-ADCC-E86C6701CE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396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E88DBD-0B43-4354-842F-8ED503BB3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D319583-35C5-4350-B27D-03DFAB3C27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5DB0522-B1AB-43FA-B548-8B8188F805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68FFA05-33D1-430E-94CE-1E1449A7B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282D9-04B7-4665-A2A2-FDFB4A0458A7}" type="datetimeFigureOut">
              <a:rPr lang="de-DE" smtClean="0"/>
              <a:t>11.04.2024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3A3E034-E4F8-442B-AD00-8715F77F8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D5F7290-7D4C-4430-91CE-54B07B39D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8ECC-81E6-486A-ADCC-E86C6701CE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9086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A30C798-D12B-4E41-A13B-A147546BE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A776552-C434-47DE-BC94-D1B3030F2C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F5DA2E6-B1C9-44DC-A909-4A541D6289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282D9-04B7-4665-A2A2-FDFB4A0458A7}" type="datetimeFigureOut">
              <a:rPr lang="de-DE" smtClean="0"/>
              <a:t>11.04.2024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9233782-351A-47EA-9FB3-3D902C91E9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39F8B4-654D-429B-AECB-21EF303F55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C8ECC-81E6-486A-ADCC-E86C6701CEE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39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1B14BF3F-FF48-4F5E-A504-E27B72A762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241" y="281668"/>
            <a:ext cx="2344624" cy="183652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9E7D1A82-AC75-4B78-AA69-66E0B3D68E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672" y="2129285"/>
            <a:ext cx="2439193" cy="1735457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4EAB8E07-BD6F-4F7C-AC81-1E41C8A768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813" y="3950564"/>
            <a:ext cx="2274676" cy="201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42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Gramm, Christian</dc:creator>
  <cp:lastModifiedBy>Gramm, Christian</cp:lastModifiedBy>
  <cp:revision>1</cp:revision>
  <dcterms:created xsi:type="dcterms:W3CDTF">2024-04-11T08:10:49Z</dcterms:created>
  <dcterms:modified xsi:type="dcterms:W3CDTF">2024-04-11T08:11:29Z</dcterms:modified>
</cp:coreProperties>
</file>